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85"/>
  </p:normalViewPr>
  <p:slideViewPr>
    <p:cSldViewPr snapToGrid="0">
      <p:cViewPr>
        <p:scale>
          <a:sx n="130" d="100"/>
          <a:sy n="130" d="100"/>
        </p:scale>
        <p:origin x="-166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D83B8-BC9C-5A4B-9582-CCC89B312736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76459-4E0D-AC4F-B9C7-80FC40B947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96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76459-4E0D-AC4F-B9C7-80FC40B947F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668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B876A7-87E2-7595-7040-B6782400C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434AAE3-9A2A-2A1A-0A20-6D756F976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2D9EF2-0D95-F293-010D-C805548D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428B90-3807-6537-E04A-48462C03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23F2A2-B684-ACF1-6F12-E494CAE6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90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2D327-BB17-2B1B-8153-AF62E973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4F9F98D-E1E2-95BE-D3D2-4F60B8027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1B1127-2BAA-E945-8841-FFDBD819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51AA59-716B-F594-CB93-299F4EA1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96029C-F237-E6D1-2CA9-7403E02B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1987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F04459D-DF71-B101-A062-B3E678807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8E7E3DF-59F4-A18C-9BC1-413031C4D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2E18B4-6BFA-9919-0EB0-FB81D482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600C8E-9708-D554-F094-D0F865CC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B7365B-67C8-8902-4B77-F2E99F37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18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26185-55FE-7BBB-78BD-59D0351A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5339-E2CA-774A-C62C-BCFBF4A9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A79FB7-B8F2-6549-538E-5BA484FB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85A92-A1FB-BE8A-60F9-D5153EDD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7CD3BB-B01F-0F20-879B-4D8E86E7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540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518C09-ED64-2971-D492-4734C599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86FEC64-7BB7-ED5F-38D3-157D7EB84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B6AAC1-F9B4-7A87-C216-079159A5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D54835-C864-3398-48D4-8BD4E4D4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9DA45-498C-23FF-4529-2AB92DAD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5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363050-608D-424D-49DF-9EC9FB8A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69ACF2-6CF1-B613-04CC-B98058F4D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4B28801-FFBA-0025-F2C0-4BB32BB16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8FC4CF-7B04-20E5-EBCB-5B01542A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F8AF584-2D94-0612-45EC-84AFB607F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280ECC-2C8E-F4BB-5404-B0D46E8E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65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44EA24-8771-DCEE-97E7-8A1EA749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2AA30B-B3F6-E166-76BC-E0D36A7C7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3BA8454-2059-F8CB-20E1-0ACCF2570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86CC099-D7BB-EE95-7666-EBC4A4171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6D09669-40AF-05EC-764E-34313EB69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7E95E0-4966-3274-FB20-5C387D3F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4872A5-6427-C336-9C98-8F93ABD1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8A37E98-D40A-DA39-66F7-C1302DC8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62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BFBF7-E5F4-68D3-338A-85691C9A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BC61604-F334-D2CE-5BDE-C3D4707D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E408487-7288-A27E-6C88-37F6D403E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C77C9AB-9F2C-AC32-1E28-4446CA12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44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8A7CDD6-DE39-1C65-4EA3-790C7F9F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2695979-00AB-EBFD-5D2D-6762AC42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D5CC55-0685-FA8B-FAA6-7A7206EB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534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809E8F-3F50-6829-E566-13395C1C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E3EBE3-6DB7-D5B4-3F55-C204750B8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E2B170-B567-5C4B-76F0-AEEA247C4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00416C-B037-96BC-BE36-E576AFCA3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590B253-9432-B71B-1821-3923518B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31185C-6167-C158-E2C3-D06064BE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21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05A37-B372-C84C-8020-C7D4CE67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14B0ADD-E38A-3EA1-55EF-5C0A22D78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D97B13-A69B-A96A-215D-0A8122F38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C25D70-94C6-5346-32F0-728C69A32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556A04-77DA-88AB-41FE-B06B27A8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606AF68-7008-35A3-CCDB-86C1F097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59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9291A23-8B01-4CFE-D1DD-83766D186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9B94DA-CAF0-B5B6-7E10-F075892D2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5938AE-0A50-B49E-CFEF-57127B2A2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3CF4C-BC54-EB4B-A183-60214E5DF7A0}" type="datetimeFigureOut">
              <a:rPr kumimoji="1" lang="ja-JP" altLang="en-US" smtClean="0"/>
              <a:t>2023/3/8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1498EF-FCCB-B645-E87B-B30989053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AFE0C0-D99F-9691-4FCC-732CAF25D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7133-99C8-2E4C-9E85-4DEB138387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11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森の中の川&#10;&#10;低い精度で自動的に生成された説明">
            <a:extLst>
              <a:ext uri="{FF2B5EF4-FFF2-40B4-BE49-F238E27FC236}">
                <a16:creationId xmlns:a16="http://schemas.microsoft.com/office/drawing/2014/main" id="{AAA6C604-1199-E5EC-1DD4-2D7E5C44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421" y="1984562"/>
            <a:ext cx="2324100" cy="1562100"/>
          </a:xfrm>
          <a:prstGeom prst="rect">
            <a:avLst/>
          </a:prstGeom>
        </p:spPr>
      </p:pic>
      <p:pic>
        <p:nvPicPr>
          <p:cNvPr id="5" name="図 4" descr="港に停泊している&#10;&#10;低い精度で自動的に生成された説明">
            <a:extLst>
              <a:ext uri="{FF2B5EF4-FFF2-40B4-BE49-F238E27FC236}">
                <a16:creationId xmlns:a16="http://schemas.microsoft.com/office/drawing/2014/main" id="{2605B973-0CD2-7AD1-3216-CD917EA35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1" r="11131"/>
          <a:stretch/>
        </p:blipFill>
        <p:spPr>
          <a:xfrm>
            <a:off x="2020421" y="1984562"/>
            <a:ext cx="2324100" cy="1562100"/>
          </a:xfrm>
          <a:prstGeom prst="rect">
            <a:avLst/>
          </a:prstGeom>
        </p:spPr>
      </p:pic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0422EA8-A198-060E-4E7C-CA5BA8086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549" y="3699062"/>
            <a:ext cx="2093843" cy="1570382"/>
          </a:xfrm>
          <a:prstGeom prst="rect">
            <a:avLst/>
          </a:prstGeom>
        </p:spPr>
      </p:pic>
      <p:pic>
        <p:nvPicPr>
          <p:cNvPr id="11" name="図 10" descr="白い壁の前にいる鳥&#10;&#10;自動的に生成された説明">
            <a:extLst>
              <a:ext uri="{FF2B5EF4-FFF2-40B4-BE49-F238E27FC236}">
                <a16:creationId xmlns:a16="http://schemas.microsoft.com/office/drawing/2014/main" id="{89FACE0D-CF91-4A60-6280-E8C1CD958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572" y="1984562"/>
            <a:ext cx="2324100" cy="1548235"/>
          </a:xfrm>
          <a:prstGeom prst="rect">
            <a:avLst/>
          </a:prstGeom>
        </p:spPr>
      </p:pic>
      <p:pic>
        <p:nvPicPr>
          <p:cNvPr id="13" name="図 12" descr="家具のあるリビングルーム&#10;&#10;自動的に生成された説明">
            <a:extLst>
              <a:ext uri="{FF2B5EF4-FFF2-40B4-BE49-F238E27FC236}">
                <a16:creationId xmlns:a16="http://schemas.microsoft.com/office/drawing/2014/main" id="{4512E083-DB8A-538A-A666-488B2791A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572" y="3699062"/>
            <a:ext cx="2324100" cy="1549400"/>
          </a:xfrm>
          <a:prstGeom prst="rect">
            <a:avLst/>
          </a:prstGeom>
        </p:spPr>
      </p:pic>
      <p:pic>
        <p:nvPicPr>
          <p:cNvPr id="15" name="図 14" descr="バレーボールをしている男性&#10;&#10;自動的に生成された説明">
            <a:extLst>
              <a:ext uri="{FF2B5EF4-FFF2-40B4-BE49-F238E27FC236}">
                <a16:creationId xmlns:a16="http://schemas.microsoft.com/office/drawing/2014/main" id="{F919C5EA-A0D8-BE89-E617-6705B351B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2723" y="1984562"/>
            <a:ext cx="2322353" cy="1548235"/>
          </a:xfrm>
          <a:prstGeom prst="rect">
            <a:avLst/>
          </a:prstGeom>
        </p:spPr>
      </p:pic>
      <p:pic>
        <p:nvPicPr>
          <p:cNvPr id="17" name="図 16" descr="バレーボールをしている人達&#10;&#10;自動的に生成された説明">
            <a:extLst>
              <a:ext uri="{FF2B5EF4-FFF2-40B4-BE49-F238E27FC236}">
                <a16:creationId xmlns:a16="http://schemas.microsoft.com/office/drawing/2014/main" id="{9A7283F0-8417-E069-3EB8-11FCA7366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2723" y="3699062"/>
            <a:ext cx="2322353" cy="1548235"/>
          </a:xfrm>
          <a:prstGeom prst="rect">
            <a:avLst/>
          </a:prstGeom>
        </p:spPr>
      </p:pic>
      <p:pic>
        <p:nvPicPr>
          <p:cNvPr id="19" name="図 18" descr="草, 屋外, グリーン, 工場 が含まれている画像&#10;&#10;自動的に生成された説明">
            <a:extLst>
              <a:ext uri="{FF2B5EF4-FFF2-40B4-BE49-F238E27FC236}">
                <a16:creationId xmlns:a16="http://schemas.microsoft.com/office/drawing/2014/main" id="{ED4C184D-0196-D4C4-2814-2754151DD7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2127" y="1984562"/>
            <a:ext cx="1548235" cy="15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9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</Words>
  <Application>Microsoft Macintosh PowerPoint</Application>
  <PresentationFormat>ワイド画面</PresentationFormat>
  <Paragraphs>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小畑　朋也</dc:creator>
  <cp:lastModifiedBy>小畑　朋也</cp:lastModifiedBy>
  <cp:revision>1</cp:revision>
  <dcterms:created xsi:type="dcterms:W3CDTF">2023-03-08T03:50:47Z</dcterms:created>
  <dcterms:modified xsi:type="dcterms:W3CDTF">2023-03-08T06:08:13Z</dcterms:modified>
</cp:coreProperties>
</file>